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0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66"/>
    <a:srgbClr val="FFFF99"/>
    <a:srgbClr val="FFFFCC"/>
    <a:srgbClr val="9BDFF7"/>
    <a:srgbClr val="CCFFFF"/>
    <a:srgbClr val="FF0000"/>
    <a:srgbClr val="FFCCFF"/>
    <a:srgbClr val="8BD9F5"/>
    <a:srgbClr val="68C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04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90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124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36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3361605" y="44624"/>
            <a:ext cx="5883201" cy="580664"/>
            <a:chOff x="3361605" y="116632"/>
            <a:chExt cx="5883201" cy="580664"/>
          </a:xfrm>
        </p:grpSpPr>
        <p:sp>
          <p:nvSpPr>
            <p:cNvPr id="8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8128794" y="116632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 dirty="0" smtClean="0">
                  <a:latin typeface="+mn-ea"/>
                  <a:ea typeface="+mn-ea"/>
                </a:rPr>
                <a:t>【</a:t>
              </a:r>
              <a:r>
                <a:rPr lang="ja-JP" altLang="en-US" sz="1000" b="1" dirty="0" smtClean="0">
                  <a:latin typeface="+mn-ea"/>
                  <a:ea typeface="+mn-ea"/>
                </a:rPr>
                <a:t>機密性２</a:t>
              </a:r>
              <a:r>
                <a:rPr lang="en-US" altLang="ja-JP" sz="1000" b="1" dirty="0" smtClean="0">
                  <a:latin typeface="+mn-ea"/>
                  <a:ea typeface="+mn-ea"/>
                </a:rPr>
                <a:t>】</a:t>
              </a:r>
              <a:endParaRPr lang="en-US" altLang="ja-JP" sz="1000" b="1" dirty="0">
                <a:latin typeface="+mn-ea"/>
                <a:ea typeface="+mn-ea"/>
              </a:endParaRPr>
            </a:p>
          </p:txBody>
        </p:sp>
        <p:sp>
          <p:nvSpPr>
            <p:cNvPr id="12" name="テキスト ボックス 9"/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作成日_作成担当課_用途_保存期間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-1"/>
            <a:ext cx="9144000" cy="748453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4035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grpSp>
        <p:nvGrpSpPr>
          <p:cNvPr id="14" name="グループ化 13"/>
          <p:cNvGrpSpPr/>
          <p:nvPr userDrawn="1"/>
        </p:nvGrpSpPr>
        <p:grpSpPr>
          <a:xfrm>
            <a:off x="6602527" y="0"/>
            <a:ext cx="2537140" cy="319066"/>
            <a:chOff x="6602527" y="0"/>
            <a:chExt cx="2537140" cy="319066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923" y="0"/>
              <a:ext cx="2267744" cy="319066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2527" y="0"/>
              <a:ext cx="269396" cy="319066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2400" dirty="0" smtClean="0"/>
              <a:t>タイトル（未来道具のタイトルを記載）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95146" y="908720"/>
            <a:ext cx="4176464" cy="5832648"/>
          </a:xfrm>
          <a:prstGeom prst="rect">
            <a:avLst/>
          </a:prstGeom>
          <a:solidFill>
            <a:srgbClr val="CCFFFF"/>
          </a:solidFill>
          <a:ln>
            <a:solidFill>
              <a:srgbClr val="9BD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747000" y="908720"/>
            <a:ext cx="4176464" cy="5832648"/>
          </a:xfrm>
          <a:prstGeom prst="rect">
            <a:avLst/>
          </a:prstGeom>
          <a:solidFill>
            <a:srgbClr val="FFFFCC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scene3d>
              <a:camera prst="orthographicFront">
                <a:rot lat="0" lon="17999990" rev="14699999"/>
              </a:camera>
              <a:lightRig rig="threePt" dir="t"/>
            </a:scene3d>
          </a:bodyPr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5145" y="1015121"/>
            <a:ext cx="417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未来道具のイメージ図等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47001" y="1015121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建設業での適用可能箇所・効果等</a:t>
            </a:r>
            <a:r>
              <a:rPr lang="en-US" altLang="ja-JP" dirty="0" smtClean="0"/>
              <a:t>】</a:t>
            </a:r>
            <a:endParaRPr kumimoji="1" lang="en-US" altLang="ja-JP" dirty="0" smtClean="0"/>
          </a:p>
        </p:txBody>
      </p:sp>
      <p:sp>
        <p:nvSpPr>
          <p:cNvPr id="18" name="雲形吹き出し 17"/>
          <p:cNvSpPr/>
          <p:nvPr/>
        </p:nvSpPr>
        <p:spPr>
          <a:xfrm>
            <a:off x="107504" y="4365105"/>
            <a:ext cx="4392488" cy="2232247"/>
          </a:xfrm>
          <a:prstGeom prst="cloudCallout">
            <a:avLst>
              <a:gd name="adj1" fmla="val 8705"/>
              <a:gd name="adj2" fmla="val -80392"/>
            </a:avLst>
          </a:prstGeom>
          <a:solidFill>
            <a:schemeClr val="bg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『</a:t>
            </a:r>
            <a:r>
              <a:rPr lang="ja-JP" altLang="en-US" dirty="0">
                <a:solidFill>
                  <a:schemeClr val="tx1"/>
                </a:solidFill>
              </a:rPr>
              <a:t>あったらいい</a:t>
            </a:r>
            <a:r>
              <a:rPr lang="ja-JP" altLang="en-US" dirty="0" smtClean="0">
                <a:solidFill>
                  <a:schemeClr val="tx1"/>
                </a:solidFill>
              </a:rPr>
              <a:t>な、こんなもの</a:t>
            </a:r>
            <a:r>
              <a:rPr lang="en-US" altLang="ja-JP" dirty="0" smtClean="0">
                <a:solidFill>
                  <a:schemeClr val="tx1"/>
                </a:solidFill>
              </a:rPr>
              <a:t>』</a:t>
            </a:r>
            <a:r>
              <a:rPr lang="ja-JP" altLang="en-US" dirty="0">
                <a:solidFill>
                  <a:schemeClr val="tx1"/>
                </a:solidFill>
              </a:rPr>
              <a:t>と思う未来道具</a:t>
            </a:r>
            <a:r>
              <a:rPr lang="ja-JP" altLang="en-US" dirty="0" smtClean="0">
                <a:solidFill>
                  <a:schemeClr val="tx1"/>
                </a:solidFill>
              </a:rPr>
              <a:t>のイメージ図</a:t>
            </a:r>
            <a:r>
              <a:rPr lang="ja-JP" altLang="en-US" dirty="0">
                <a:solidFill>
                  <a:schemeClr val="tx1"/>
                </a:solidFill>
              </a:rPr>
              <a:t>等を記載して</a:t>
            </a:r>
            <a:r>
              <a:rPr lang="ja-JP" altLang="en-US" dirty="0" smtClean="0">
                <a:solidFill>
                  <a:schemeClr val="tx1"/>
                </a:solidFill>
              </a:rPr>
              <a:t>ください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円形吹き出し 19"/>
          <p:cNvSpPr/>
          <p:nvPr/>
        </p:nvSpPr>
        <p:spPr>
          <a:xfrm>
            <a:off x="4675276" y="4365105"/>
            <a:ext cx="4361220" cy="2160240"/>
          </a:xfrm>
          <a:prstGeom prst="wedgeEllipseCallout">
            <a:avLst>
              <a:gd name="adj1" fmla="val 15538"/>
              <a:gd name="adj2" fmla="val -79449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こんな風に建設現場で役立ちます！</a:t>
            </a:r>
            <a:r>
              <a:rPr lang="ja-JP" altLang="en-US" dirty="0" smtClean="0">
                <a:solidFill>
                  <a:schemeClr val="tx1"/>
                </a:solidFill>
              </a:rPr>
              <a:t>思い描いた</a:t>
            </a:r>
            <a:r>
              <a:rPr lang="ja-JP" altLang="en-US" dirty="0">
                <a:solidFill>
                  <a:schemeClr val="tx1"/>
                </a:solidFill>
              </a:rPr>
              <a:t>未来道具が建設業界</a:t>
            </a:r>
            <a:r>
              <a:rPr lang="ja-JP" altLang="en-US" dirty="0" smtClean="0">
                <a:solidFill>
                  <a:schemeClr val="tx1"/>
                </a:solidFill>
              </a:rPr>
              <a:t>で活躍</a:t>
            </a:r>
            <a:r>
              <a:rPr lang="ja-JP" altLang="en-US" dirty="0">
                <a:solidFill>
                  <a:schemeClr val="tx1"/>
                </a:solidFill>
              </a:rPr>
              <a:t>するイメージを記載して</a:t>
            </a:r>
            <a:r>
              <a:rPr lang="ja-JP" altLang="en-US" dirty="0" smtClean="0">
                <a:solidFill>
                  <a:schemeClr val="tx1"/>
                </a:solidFill>
              </a:rPr>
              <a:t>ください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・建設業のどの部分に適用可能か？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・どんな効果があるの？　など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04A5CC32-4818-404D-8264-7E9FC005BBD4}" vid="{35AB78F9-B257-4171-9E9F-9E5EF064EF5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141</TotalTime>
  <Words>87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Blank</vt:lpstr>
      <vt:lpstr>タイトル（未来道具のタイトルを記載）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スライドタイトル</dc:title>
  <dc:creator>水越 陽菜</dc:creator>
  <cp:lastModifiedBy>水越 陽菜</cp:lastModifiedBy>
  <cp:revision>15</cp:revision>
  <dcterms:created xsi:type="dcterms:W3CDTF">2023-02-22T02:50:19Z</dcterms:created>
  <dcterms:modified xsi:type="dcterms:W3CDTF">2024-04-09T08:33:53Z</dcterms:modified>
</cp:coreProperties>
</file>